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8474-4018-85A8-3FAC-FF908074D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51383-EE00-4428-82CC-DB5E730FE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493BB-C24B-E8E8-89BE-75B962EF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3E55-A2FF-416E-AC28-5357C964E54D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2D906-1BF7-857D-A28A-55EBD661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696BE-9E2E-1A59-E7C5-D16B3276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C2F0-9C16-4DD7-B21E-3BCA31B40F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56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307B-9BDC-3D4B-052B-D0C765DC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6CBC51-B975-7AE9-F36A-C21CD073A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81ED-CA7D-720A-5ED5-F6C4082E0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3E55-A2FF-416E-AC28-5357C964E54D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75B70-F73A-13EF-E4C9-F38DEB40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D5337-FAC1-4197-E13F-C04C803A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C2F0-9C16-4DD7-B21E-3BCA31B40F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144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4D9748-1DE8-1E1D-7234-8A46F20EB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587BE-4825-FB0C-1E6D-00514EB4F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103DC-44BB-D02A-7249-08991110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3E55-A2FF-416E-AC28-5357C964E54D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9FC29-02E9-212F-C7BE-8364150E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2DDE8-BC9A-D328-67B1-CA09B6D6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C2F0-9C16-4DD7-B21E-3BCA31B40F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84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0411-A9DA-3184-E011-A1B661944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5A572-0685-3AA0-7108-6FD54FA8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B0D05-99B8-8328-C433-2F584719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3E55-A2FF-416E-AC28-5357C964E54D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A712B-FF5A-3A1B-43C6-096D3CE1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B2A51-F7E7-D03F-3C8B-2C224205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C2F0-9C16-4DD7-B21E-3BCA31B40F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32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95273-CAE9-C6F1-D1E6-F0A68392D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F376-B5CB-0072-39C2-4E6A1F38A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176E-6ADC-A2B1-BF55-986C8D4A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3E55-A2FF-416E-AC28-5357C964E54D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D2F9B-164D-EA9C-4241-14DAF2B0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1904A-88B3-1698-F50A-62AF9314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C2F0-9C16-4DD7-B21E-3BCA31B40F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221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12FB-B890-1BFA-8AD9-DC713856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39C5-594B-3087-F23D-85F3677AE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C8A6A-C563-B40D-6449-2C176A162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DDCCF-17B0-E1A0-DD16-7AC3994B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3E55-A2FF-416E-AC28-5357C964E54D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FD47C-2920-28F2-FE3F-883A90DF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47FFA-D644-0377-6F85-1FD5F2A9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C2F0-9C16-4DD7-B21E-3BCA31B40F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230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472A-5FC8-D4D9-C666-6FD671B1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FED81-71CA-2876-E22D-D85D13A28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CFB26-B824-7413-D39C-C095C5FDB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3E2C2-55D2-F252-5CA5-FDDCBABC3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FA062-B9D1-4180-3A6C-595A49B86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1F5B71-9263-8176-62C5-2F5BE964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3E55-A2FF-416E-AC28-5357C964E54D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E52FC9-A820-2D51-4E88-B31B90BE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CCC5C2-2BC8-4920-AB91-CD55594C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C2F0-9C16-4DD7-B21E-3BCA31B40F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247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5EBD-C601-665C-5770-A4B30ADC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D302C0-64E8-7B95-C98B-AC4BF231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3E55-A2FF-416E-AC28-5357C964E54D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7D621-A9A0-47EF-FD10-C9BCBA4D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C7B52-AC22-2E9C-347D-9728D721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C2F0-9C16-4DD7-B21E-3BCA31B40F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615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93AED-C71F-79B5-EB4A-C6FE34CF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3E55-A2FF-416E-AC28-5357C964E54D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AF5DD-065C-8556-38A4-16172AC41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A3D57-F584-3EBC-FF19-21A420BE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C2F0-9C16-4DD7-B21E-3BCA31B40F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61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FFE3-743E-AFC9-CA9E-0186A1B15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620D6-352D-F71B-9B66-365FAB634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3E755-644E-4986-EF3C-7332B11E2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9DB23-BA6F-29DB-ECC6-48AFDC9BC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3E55-A2FF-416E-AC28-5357C964E54D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C027D-34BC-7804-0F31-14B9399D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6C17B-17F1-C903-6675-EDAAD836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C2F0-9C16-4DD7-B21E-3BCA31B40F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142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5A65-78E8-C7B6-2511-B2454966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D0D06-EC6A-4824-8B8D-E870AAA11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7DF87-B27F-823B-C1A6-1B73D8F59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54977-548B-8756-85E7-F18B2AC3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3E55-A2FF-416E-AC28-5357C964E54D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B0846-CB3A-0D3B-B39E-0472494C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37849-2833-B2E8-93FF-0AAC1B10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C2F0-9C16-4DD7-B21E-3BCA31B40F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838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335AD-5980-0E66-A38F-DFD3A4A4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6C018-FBBF-06E4-3F13-0EB742F36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9E29-0EC3-001D-CC1A-F3D914132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3E55-A2FF-416E-AC28-5357C964E54D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95B2E-1524-F2DE-DF08-9981A5783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42F13-EB12-1EF5-B775-C24F607DA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DC2F0-9C16-4DD7-B21E-3BCA31B40F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28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FRR0zC70-0?start=1&amp;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ordwall.net/play/846/445/94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A7E28E-8346-B2B7-BFC4-AA688E1A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err="1"/>
              <a:t>Solve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riddle</a:t>
            </a:r>
            <a:r>
              <a:rPr lang="hr-HR" b="1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BCC561-BE98-2233-F971-0F5FB1319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I’m a country in Great Britain</a:t>
            </a:r>
          </a:p>
          <a:p>
            <a:pPr marL="0" indent="0" algn="ctr">
              <a:buNone/>
            </a:pPr>
            <a:r>
              <a:rPr lang="en-US" b="1" dirty="0"/>
              <a:t>Where you might drink a nice cup of tea</a:t>
            </a:r>
            <a:r>
              <a:rPr lang="hr-HR" b="1" dirty="0"/>
              <a:t>.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My capital is called London</a:t>
            </a:r>
            <a:r>
              <a:rPr lang="hr-HR" b="1" dirty="0"/>
              <a:t>.</a:t>
            </a:r>
            <a:endParaRPr lang="en-US" b="1" dirty="0"/>
          </a:p>
          <a:p>
            <a:pPr marL="0" indent="0" algn="ctr">
              <a:buNone/>
            </a:pPr>
            <a:r>
              <a:rPr lang="hr-HR" b="1" dirty="0" err="1"/>
              <a:t>I’m</a:t>
            </a:r>
            <a:r>
              <a:rPr lang="hr-HR" b="1" dirty="0"/>
              <a:t> a</a:t>
            </a:r>
            <a:r>
              <a:rPr lang="en-US" b="1" dirty="0"/>
              <a:t> home to the Royal Family</a:t>
            </a:r>
            <a:r>
              <a:rPr lang="hr-HR" b="1" dirty="0"/>
              <a:t>.</a:t>
            </a:r>
          </a:p>
          <a:p>
            <a:pPr marL="0" indent="0" algn="ctr">
              <a:buNone/>
            </a:pP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answer</a:t>
            </a:r>
            <a:r>
              <a:rPr lang="hr-HR" b="1" dirty="0"/>
              <a:t> </a:t>
            </a:r>
            <a:r>
              <a:rPr lang="hr-HR" b="1" dirty="0" err="1"/>
              <a:t>is</a:t>
            </a:r>
            <a:r>
              <a:rPr lang="hr-HR" b="1" dirty="0"/>
              <a:t>: ENGLAND.</a:t>
            </a:r>
          </a:p>
          <a:p>
            <a:pPr marL="0" indent="0" algn="ctr">
              <a:buNone/>
            </a:pPr>
            <a:r>
              <a:rPr lang="hr-HR" b="1" dirty="0"/>
              <a:t>Take a </a:t>
            </a:r>
            <a:r>
              <a:rPr lang="hr-HR" b="1" dirty="0" err="1"/>
              <a:t>virtual</a:t>
            </a:r>
            <a:r>
              <a:rPr lang="hr-HR" b="1" dirty="0"/>
              <a:t> </a:t>
            </a:r>
            <a:r>
              <a:rPr lang="hr-HR" b="1" dirty="0" err="1"/>
              <a:t>stroll</a:t>
            </a:r>
            <a:r>
              <a:rPr lang="hr-HR" b="1" dirty="0"/>
              <a:t> </a:t>
            </a:r>
            <a:r>
              <a:rPr lang="hr-HR" b="1" dirty="0" err="1"/>
              <a:t>down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most </a:t>
            </a:r>
            <a:r>
              <a:rPr lang="hr-HR" b="1" dirty="0" err="1"/>
              <a:t>famous</a:t>
            </a:r>
            <a:r>
              <a:rPr lang="hr-HR" b="1" dirty="0"/>
              <a:t> </a:t>
            </a:r>
            <a:r>
              <a:rPr lang="hr-HR" b="1" dirty="0" err="1"/>
              <a:t>places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London.</a:t>
            </a:r>
          </a:p>
        </p:txBody>
      </p:sp>
      <p:pic>
        <p:nvPicPr>
          <p:cNvPr id="6" name="Online Media 5" title="English - London sightseeing (A1-A2 - with subtitles)">
            <a:hlinkClick r:id="" action="ppaction://media"/>
            <a:extLst>
              <a:ext uri="{FF2B5EF4-FFF2-40B4-BE49-F238E27FC236}">
                <a16:creationId xmlns:a16="http://schemas.microsoft.com/office/drawing/2014/main" id="{A79096FF-28AF-25D5-9F15-4A162BA2A0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0527" y="329708"/>
            <a:ext cx="10646358" cy="6015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679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297" y="3778217"/>
            <a:ext cx="6764692" cy="1012054"/>
          </a:xfrm>
        </p:spPr>
        <p:txBody>
          <a:bodyPr>
            <a:normAutofit/>
          </a:bodyPr>
          <a:lstStyle/>
          <a:p>
            <a:r>
              <a:rPr lang="hr-HR" sz="5400" b="1" dirty="0" err="1"/>
              <a:t>England</a:t>
            </a:r>
            <a:endParaRPr lang="hr-HR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7194" y="2624119"/>
            <a:ext cx="6400938" cy="1154098"/>
          </a:xfrm>
        </p:spPr>
        <p:txBody>
          <a:bodyPr>
            <a:noAutofit/>
          </a:bodyPr>
          <a:lstStyle/>
          <a:p>
            <a:r>
              <a:rPr lang="hr-HR" sz="6500" b="1" dirty="0">
                <a:solidFill>
                  <a:srgbClr val="C00000"/>
                </a:solidFill>
              </a:rPr>
              <a:t>CULTURE SPOT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1910">
            <a:off x="501908" y="528449"/>
            <a:ext cx="4503056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696A34-150C-8253-4421-A5DBAE3197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7350" cy="686286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069A7-66BA-EE53-4D99-D9DF3AFA0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5084" y="496887"/>
            <a:ext cx="5181600" cy="1174750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Do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quiz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check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answers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D8CA22-468C-B9B1-F9D3-981106380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4" y="962658"/>
            <a:ext cx="3897264" cy="49836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90A45-BFA4-32A2-CC84-BC6145843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" y="1604962"/>
            <a:ext cx="5527951" cy="3648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202C312-4AEE-027A-825E-AC5FCB1E167A}"/>
              </a:ext>
            </a:extLst>
          </p:cNvPr>
          <p:cNvSpPr txBox="1">
            <a:spLocks/>
          </p:cNvSpPr>
          <p:nvPr/>
        </p:nvSpPr>
        <p:spPr>
          <a:xfrm>
            <a:off x="6105084" y="1597220"/>
            <a:ext cx="5181600" cy="117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/>
              <a:t>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051E62D4-34DA-A263-66DD-134A92C59EB3}"/>
              </a:ext>
            </a:extLst>
          </p:cNvPr>
          <p:cNvSpPr txBox="1">
            <a:spLocks/>
          </p:cNvSpPr>
          <p:nvPr/>
        </p:nvSpPr>
        <p:spPr>
          <a:xfrm>
            <a:off x="6105084" y="2510033"/>
            <a:ext cx="518160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Let’s</a:t>
            </a:r>
            <a:r>
              <a:rPr lang="hr-HR" b="1" dirty="0"/>
              <a:t> </a:t>
            </a:r>
            <a:r>
              <a:rPr lang="hr-HR" b="1" dirty="0" err="1"/>
              <a:t>check</a:t>
            </a:r>
            <a:r>
              <a:rPr lang="hr-HR" b="1" dirty="0"/>
              <a:t>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78D4DB-BD8C-AC8F-B5AB-09D2AD5E3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5" y="962658"/>
            <a:ext cx="3935033" cy="50319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7094E26-3345-9785-F767-088F73CCE377}"/>
              </a:ext>
            </a:extLst>
          </p:cNvPr>
          <p:cNvSpPr/>
          <p:nvPr/>
        </p:nvSpPr>
        <p:spPr>
          <a:xfrm>
            <a:off x="2733675" y="1749425"/>
            <a:ext cx="251434" cy="24765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BBBA9F-34F0-5DC6-65FB-A633DB683264}"/>
              </a:ext>
            </a:extLst>
          </p:cNvPr>
          <p:cNvSpPr/>
          <p:nvPr/>
        </p:nvSpPr>
        <p:spPr>
          <a:xfrm>
            <a:off x="2785206" y="2722562"/>
            <a:ext cx="251434" cy="24765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53D478-6DCD-2172-2FF5-849C6B51DEF6}"/>
              </a:ext>
            </a:extLst>
          </p:cNvPr>
          <p:cNvSpPr/>
          <p:nvPr/>
        </p:nvSpPr>
        <p:spPr>
          <a:xfrm>
            <a:off x="923925" y="3635374"/>
            <a:ext cx="251434" cy="24765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22D6BD-A2F1-FB48-00A8-0D86632EEC2A}"/>
              </a:ext>
            </a:extLst>
          </p:cNvPr>
          <p:cNvSpPr/>
          <p:nvPr/>
        </p:nvSpPr>
        <p:spPr>
          <a:xfrm>
            <a:off x="2785206" y="4787900"/>
            <a:ext cx="251434" cy="24765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DA0615B-0F0A-CF46-F94C-D9ABABAF10EA}"/>
              </a:ext>
            </a:extLst>
          </p:cNvPr>
          <p:cNvSpPr/>
          <p:nvPr/>
        </p:nvSpPr>
        <p:spPr>
          <a:xfrm>
            <a:off x="923925" y="5677904"/>
            <a:ext cx="251434" cy="24765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33B2E9-14E7-0526-AC5E-61D58A367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2" y="5440557"/>
            <a:ext cx="4412362" cy="1417443"/>
          </a:xfrm>
          <a:prstGeom prst="rect">
            <a:avLst/>
          </a:prstGeom>
        </p:spPr>
      </p:pic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0D940AAC-C2B5-FFDE-40CE-B81D1C25E30E}"/>
              </a:ext>
            </a:extLst>
          </p:cNvPr>
          <p:cNvSpPr txBox="1">
            <a:spLocks/>
          </p:cNvSpPr>
          <p:nvPr/>
        </p:nvSpPr>
        <p:spPr>
          <a:xfrm>
            <a:off x="6109764" y="3298824"/>
            <a:ext cx="5724526" cy="104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Write</a:t>
            </a:r>
            <a:r>
              <a:rPr lang="hr-HR" b="1" dirty="0"/>
              <a:t> </a:t>
            </a:r>
            <a:r>
              <a:rPr lang="hr-HR" b="1" dirty="0" err="1"/>
              <a:t>five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England</a:t>
            </a:r>
            <a:r>
              <a:rPr lang="hr-H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76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44AAC9-FE6B-C03F-1AD8-BCC902F240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3734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9555C-B5BE-F6F6-E9D7-348DCEFE5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6820" y="301625"/>
            <a:ext cx="5353050" cy="1403350"/>
          </a:xfrm>
        </p:spPr>
        <p:txBody>
          <a:bodyPr/>
          <a:lstStyle/>
          <a:p>
            <a:pPr marL="0" indent="0" algn="just">
              <a:buNone/>
            </a:pPr>
            <a:r>
              <a:rPr lang="hr-HR" b="1" dirty="0"/>
              <a:t>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pairs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ask</a:t>
            </a:r>
            <a:r>
              <a:rPr lang="hr-HR" b="1" dirty="0"/>
              <a:t> 3 – 5 </a:t>
            </a:r>
            <a:r>
              <a:rPr lang="hr-HR" b="1" dirty="0" err="1"/>
              <a:t>questions</a:t>
            </a:r>
            <a:r>
              <a:rPr lang="hr-HR" b="1" dirty="0"/>
              <a:t> on </a:t>
            </a:r>
            <a:r>
              <a:rPr lang="hr-HR" b="1" dirty="0" err="1"/>
              <a:t>England</a:t>
            </a:r>
            <a:r>
              <a:rPr lang="hr-HR" b="1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B884A-4FCF-ECAD-2602-87D37644F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5" y="403441"/>
            <a:ext cx="4687722" cy="30935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AFC85-2C35-26A9-BAFA-253B58C73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" y="3497022"/>
            <a:ext cx="5181601" cy="25243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AE41B-D85B-E741-FBBD-DDDEF7ADA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3" y="2115761"/>
            <a:ext cx="5338411" cy="29264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49D731-68F2-EAEA-0469-A82BB7AB74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3" y="3360978"/>
            <a:ext cx="232402" cy="13863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E45136-AB9D-0A07-2561-E3CEBA7A40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77" y="3354469"/>
            <a:ext cx="244658" cy="1386396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219BB764-4837-3F56-17E1-A194C403445C}"/>
              </a:ext>
            </a:extLst>
          </p:cNvPr>
          <p:cNvSpPr txBox="1">
            <a:spLocks/>
          </p:cNvSpPr>
          <p:nvPr/>
        </p:nvSpPr>
        <p:spPr>
          <a:xfrm>
            <a:off x="6269670" y="1638300"/>
            <a:ext cx="5353050" cy="140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Listen</a:t>
            </a:r>
            <a:r>
              <a:rPr lang="hr-HR" b="1" dirty="0"/>
              <a:t> to </a:t>
            </a:r>
            <a:r>
              <a:rPr lang="hr-HR" b="1" dirty="0" err="1"/>
              <a:t>Suzie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Peter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number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words</a:t>
            </a:r>
            <a:r>
              <a:rPr lang="hr-HR" b="1" dirty="0"/>
              <a:t> </a:t>
            </a:r>
            <a:r>
              <a:rPr lang="hr-HR" b="1" dirty="0" err="1"/>
              <a:t>below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order</a:t>
            </a:r>
            <a:r>
              <a:rPr lang="hr-HR" b="1" dirty="0"/>
              <a:t> </a:t>
            </a:r>
            <a:r>
              <a:rPr lang="hr-HR" b="1" dirty="0" err="1"/>
              <a:t>they</a:t>
            </a:r>
            <a:r>
              <a:rPr lang="hr-HR" b="1" dirty="0"/>
              <a:t> </a:t>
            </a:r>
            <a:r>
              <a:rPr lang="hr-HR" b="1" dirty="0" err="1"/>
              <a:t>mention</a:t>
            </a:r>
            <a:r>
              <a:rPr lang="hr-HR" b="1" dirty="0"/>
              <a:t> </a:t>
            </a:r>
            <a:r>
              <a:rPr lang="hr-HR" b="1" dirty="0" err="1"/>
              <a:t>them</a:t>
            </a:r>
            <a:r>
              <a:rPr lang="hr-HR" b="1" dirty="0"/>
              <a:t> (1-8).</a:t>
            </a:r>
          </a:p>
        </p:txBody>
      </p:sp>
      <p:pic>
        <p:nvPicPr>
          <p:cNvPr id="18" name="04_culture_spot_england_1">
            <a:hlinkClick r:id="" action="ppaction://media"/>
            <a:extLst>
              <a:ext uri="{FF2B5EF4-FFF2-40B4-BE49-F238E27FC236}">
                <a16:creationId xmlns:a16="http://schemas.microsoft.com/office/drawing/2014/main" id="{41C9E073-0C8C-8C96-06D6-9006DAB5C7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61687" y="2676131"/>
            <a:ext cx="487363" cy="487363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E8F27BB-986A-BAFA-B18C-54030EDA6037}"/>
              </a:ext>
            </a:extLst>
          </p:cNvPr>
          <p:cNvSpPr txBox="1">
            <a:spLocks/>
          </p:cNvSpPr>
          <p:nvPr/>
        </p:nvSpPr>
        <p:spPr>
          <a:xfrm>
            <a:off x="6326820" y="3126391"/>
            <a:ext cx="5353050" cy="74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258C9F-76EA-0B4C-F23B-E6E41C0C73D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"/>
          <a:stretch/>
        </p:blipFill>
        <p:spPr>
          <a:xfrm>
            <a:off x="0" y="2776763"/>
            <a:ext cx="6149959" cy="23201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51FBD5D5-6DD9-8CEA-00F1-0DE6CCE57C3A}"/>
              </a:ext>
            </a:extLst>
          </p:cNvPr>
          <p:cNvSpPr txBox="1">
            <a:spLocks/>
          </p:cNvSpPr>
          <p:nvPr/>
        </p:nvSpPr>
        <p:spPr>
          <a:xfrm>
            <a:off x="6269670" y="3832364"/>
            <a:ext cx="5467350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Listen</a:t>
            </a:r>
            <a:r>
              <a:rPr lang="hr-HR" b="1" dirty="0"/>
              <a:t> </a:t>
            </a:r>
            <a:r>
              <a:rPr lang="hr-HR" b="1" dirty="0" err="1"/>
              <a:t>again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complete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.</a:t>
            </a:r>
          </a:p>
        </p:txBody>
      </p:sp>
      <p:pic>
        <p:nvPicPr>
          <p:cNvPr id="24" name="04_culture_spot_england_1">
            <a:hlinkClick r:id="" action="ppaction://media"/>
            <a:extLst>
              <a:ext uri="{FF2B5EF4-FFF2-40B4-BE49-F238E27FC236}">
                <a16:creationId xmlns:a16="http://schemas.microsoft.com/office/drawing/2014/main" id="{F2A49F30-C702-625C-024C-A328B0D29E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61686" y="4208601"/>
            <a:ext cx="487363" cy="487363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AC651B2-4D90-EB78-24DA-087C125C6E09}"/>
              </a:ext>
            </a:extLst>
          </p:cNvPr>
          <p:cNvSpPr txBox="1">
            <a:spLocks/>
          </p:cNvSpPr>
          <p:nvPr/>
        </p:nvSpPr>
        <p:spPr>
          <a:xfrm>
            <a:off x="6269670" y="4852523"/>
            <a:ext cx="5353050" cy="74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7C68B14-7672-0D1D-B705-4F2BBAB9B8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4" y="3043693"/>
            <a:ext cx="5904155" cy="19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0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027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002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build="p"/>
      <p:bldP spid="17" grpId="0" build="p"/>
      <p:bldP spid="19" grpId="0" build="p"/>
      <p:bldP spid="22" grpId="0" build="p"/>
      <p:bldP spid="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2FDC2-ED48-E1A2-5D78-63FED23B4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0649" y="2114680"/>
            <a:ext cx="9963150" cy="1314320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/>
              <a:t>Play </a:t>
            </a:r>
            <a:r>
              <a:rPr lang="hr-HR" b="1" dirty="0" err="1"/>
              <a:t>this</a:t>
            </a:r>
            <a:r>
              <a:rPr lang="hr-HR" b="1" dirty="0"/>
              <a:t> </a:t>
            </a:r>
            <a:r>
              <a:rPr lang="hr-HR" b="1" dirty="0" err="1"/>
              <a:t>quiz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see</a:t>
            </a:r>
            <a:r>
              <a:rPr lang="hr-HR" b="1" dirty="0"/>
              <a:t> how </a:t>
            </a:r>
            <a:r>
              <a:rPr lang="hr-HR" b="1" dirty="0" err="1"/>
              <a:t>much</a:t>
            </a:r>
            <a:r>
              <a:rPr lang="hr-HR" b="1" dirty="0"/>
              <a:t>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know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England</a:t>
            </a:r>
            <a:r>
              <a:rPr lang="hr-HR" b="1" dirty="0"/>
              <a:t>.</a:t>
            </a:r>
          </a:p>
          <a:p>
            <a:pPr marL="0" indent="0" algn="ctr">
              <a:buNone/>
            </a:pPr>
            <a:r>
              <a:rPr lang="hr-HR" b="1" dirty="0">
                <a:hlinkClick r:id="rId2"/>
              </a:rPr>
              <a:t>https://wordwall.net/play/846/445/943</a:t>
            </a:r>
            <a:r>
              <a:rPr lang="hr-HR" b="1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510E7-1AF8-3073-4052-424DA8F7B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4949" y="3594101"/>
            <a:ext cx="9848850" cy="1012826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/>
              <a:t>Make a poster. </a:t>
            </a:r>
            <a:r>
              <a:rPr lang="hr-HR" b="1" dirty="0" err="1"/>
              <a:t>Include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most </a:t>
            </a:r>
            <a:r>
              <a:rPr lang="hr-HR" b="1" dirty="0" err="1"/>
              <a:t>important</a:t>
            </a:r>
            <a:r>
              <a:rPr lang="hr-HR" b="1" dirty="0"/>
              <a:t> </a:t>
            </a:r>
            <a:r>
              <a:rPr lang="hr-HR" b="1" dirty="0" err="1"/>
              <a:t>information</a:t>
            </a:r>
            <a:r>
              <a:rPr lang="hr-HR" b="1" dirty="0"/>
              <a:t>. You </a:t>
            </a:r>
            <a:r>
              <a:rPr lang="hr-HR" b="1" dirty="0" err="1"/>
              <a:t>can</a:t>
            </a:r>
            <a:r>
              <a:rPr lang="hr-HR" b="1" dirty="0"/>
              <a:t> </a:t>
            </a:r>
            <a:r>
              <a:rPr lang="hr-HR" b="1" dirty="0" err="1"/>
              <a:t>add</a:t>
            </a:r>
            <a:r>
              <a:rPr lang="hr-HR" b="1" dirty="0"/>
              <a:t> some </a:t>
            </a:r>
            <a:r>
              <a:rPr lang="hr-HR" b="1" dirty="0" err="1"/>
              <a:t>drawings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make </a:t>
            </a:r>
            <a:r>
              <a:rPr lang="hr-HR" b="1" dirty="0" err="1"/>
              <a:t>the</a:t>
            </a:r>
            <a:r>
              <a:rPr lang="hr-HR" b="1" dirty="0"/>
              <a:t> poster </a:t>
            </a:r>
            <a:r>
              <a:rPr lang="hr-HR" b="1"/>
              <a:t>colourful</a:t>
            </a:r>
            <a:r>
              <a:rPr lang="hr-HR" b="1" dirty="0"/>
              <a:t>. </a:t>
            </a:r>
            <a:r>
              <a:rPr lang="hr-HR" b="1" dirty="0" err="1"/>
              <a:t>Enjoy</a:t>
            </a:r>
            <a:r>
              <a:rPr lang="hr-HR" b="1" dirty="0"/>
              <a:t>! </a:t>
            </a:r>
            <a:r>
              <a:rPr lang="hr-HR" b="1" dirty="0">
                <a:sym typeface="Wingdings" panose="05000000000000000000" pitchFamily="2" charset="2"/>
              </a:rPr>
              <a:t></a:t>
            </a:r>
            <a:endParaRPr lang="hr-HR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8D8846-F45E-5D13-5C78-D3336DE18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21" y="201868"/>
            <a:ext cx="2679191" cy="183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B2BFBD-88EB-E138-B10B-C53CE5D3F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14" y="5281612"/>
            <a:ext cx="8786621" cy="1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168</Words>
  <Application>Microsoft Office PowerPoint</Application>
  <PresentationFormat>Widescreen</PresentationFormat>
  <Paragraphs>21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Solve the riddle.</vt:lpstr>
      <vt:lpstr>England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ENGLAND</dc:title>
  <dc:creator>Josipa</dc:creator>
  <cp:lastModifiedBy>Sanja Ivoš</cp:lastModifiedBy>
  <cp:revision>12</cp:revision>
  <dcterms:created xsi:type="dcterms:W3CDTF">2022-08-23T22:37:07Z</dcterms:created>
  <dcterms:modified xsi:type="dcterms:W3CDTF">2022-08-31T08:59:42Z</dcterms:modified>
</cp:coreProperties>
</file>